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9" r:id="rId3"/>
    <p:sldId id="256" r:id="rId4"/>
    <p:sldId id="262" r:id="rId5"/>
    <p:sldId id="258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D3B2240-EB58-4779-A80D-EFD76AF7357F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3C9FB926-B4FE-4E33-9397-5DC92F4A390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B2240-EB58-4779-A80D-EFD76AF7357F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FB926-B4FE-4E33-9397-5DC92F4A39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B2240-EB58-4779-A80D-EFD76AF7357F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FB926-B4FE-4E33-9397-5DC92F4A39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D3B2240-EB58-4779-A80D-EFD76AF7357F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C9FB926-B4FE-4E33-9397-5DC92F4A390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D3B2240-EB58-4779-A80D-EFD76AF7357F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3C9FB926-B4FE-4E33-9397-5DC92F4A390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B2240-EB58-4779-A80D-EFD76AF7357F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FB926-B4FE-4E33-9397-5DC92F4A390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B2240-EB58-4779-A80D-EFD76AF7357F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FB926-B4FE-4E33-9397-5DC92F4A3904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D3B2240-EB58-4779-A80D-EFD76AF7357F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C9FB926-B4FE-4E33-9397-5DC92F4A390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B2240-EB58-4779-A80D-EFD76AF7357F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FB926-B4FE-4E33-9397-5DC92F4A39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D3B2240-EB58-4779-A80D-EFD76AF7357F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C9FB926-B4FE-4E33-9397-5DC92F4A3904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D3B2240-EB58-4779-A80D-EFD76AF7357F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C9FB926-B4FE-4E33-9397-5DC92F4A3904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D3B2240-EB58-4779-A80D-EFD76AF7357F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3C9FB926-B4FE-4E33-9397-5DC92F4A390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2420888"/>
            <a:ext cx="3048000" cy="423672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-4528"/>
            <a:ext cx="3072384" cy="434035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5688" y="2356880"/>
            <a:ext cx="3084576" cy="436473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0648"/>
            <a:ext cx="2688336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807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50" t="27292" r="26625" b="10417"/>
          <a:stretch/>
        </p:blipFill>
        <p:spPr bwMode="auto">
          <a:xfrm>
            <a:off x="179512" y="44192"/>
            <a:ext cx="5440680" cy="455676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00" t="26667" r="26875" b="8750"/>
          <a:stretch/>
        </p:blipFill>
        <p:spPr bwMode="auto">
          <a:xfrm>
            <a:off x="4015328" y="1879848"/>
            <a:ext cx="5135880" cy="4724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3268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tx1"/>
                </a:solidFill>
              </a:rPr>
              <a:t>Форматирование текста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dirty="0" smtClean="0"/>
              <a:t>26.02.2019 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587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50" t="27292" r="26625" b="10417"/>
          <a:stretch/>
        </p:blipFill>
        <p:spPr bwMode="auto">
          <a:xfrm>
            <a:off x="179512" y="44192"/>
            <a:ext cx="5440680" cy="455676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00" t="26667" r="26875" b="8750"/>
          <a:stretch/>
        </p:blipFill>
        <p:spPr bwMode="auto">
          <a:xfrm>
            <a:off x="4015328" y="1879848"/>
            <a:ext cx="5135880" cy="4724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3301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908720"/>
            <a:ext cx="7828125" cy="2576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64" t="5532" r="46125" b="82500"/>
          <a:stretch/>
        </p:blipFill>
        <p:spPr bwMode="auto">
          <a:xfrm>
            <a:off x="251520" y="3718631"/>
            <a:ext cx="7684108" cy="3115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9774" y="0"/>
            <a:ext cx="7467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Инструменты форматирования текста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0936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314</TotalTime>
  <Words>8</Words>
  <Application>Microsoft Office PowerPoint</Application>
  <PresentationFormat>Экран (4:3)</PresentationFormat>
  <Paragraphs>3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Эркер</vt:lpstr>
      <vt:lpstr>Презентация PowerPoint</vt:lpstr>
      <vt:lpstr>Презентация PowerPoint</vt:lpstr>
      <vt:lpstr>Форматирование текста</vt:lpstr>
      <vt:lpstr>Презентация PowerPoint</vt:lpstr>
      <vt:lpstr>Инструменты форматирования текста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k24</cp:lastModifiedBy>
  <cp:revision>13</cp:revision>
  <dcterms:created xsi:type="dcterms:W3CDTF">2019-02-25T13:50:38Z</dcterms:created>
  <dcterms:modified xsi:type="dcterms:W3CDTF">2019-03-25T02:01:25Z</dcterms:modified>
</cp:coreProperties>
</file>